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89" d="100"/>
          <a:sy n="89" d="100"/>
        </p:scale>
        <p:origin x="3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1" y="3861344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/>
              <a:t>DBMS-Lectre-1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Database Management System</a:t>
            </a:r>
          </a:p>
          <a:p>
            <a:pPr lvl="1"/>
            <a:r>
              <a:rPr lang="en-GB" sz="4200" dirty="0" smtClean="0">
                <a:solidFill>
                  <a:srgbClr val="0070C0"/>
                </a:solidFill>
              </a:rPr>
              <a:t>SQL Server</a:t>
            </a:r>
            <a:endParaRPr lang="en-GB" sz="4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8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 </a:t>
            </a:r>
            <a:r>
              <a:rPr lang="en-GB" dirty="0" smtClean="0"/>
              <a:t>Server Practical </a:t>
            </a:r>
            <a:r>
              <a:rPr lang="en-GB" dirty="0" smtClean="0"/>
              <a:t>Lab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Step 1: Defining </a:t>
            </a:r>
            <a:r>
              <a:rPr lang="en-GB" sz="2400" b="1" dirty="0" smtClean="0">
                <a:solidFill>
                  <a:srgbClr val="FF0000"/>
                </a:solidFill>
              </a:rPr>
              <a:t>Business Rules-</a:t>
            </a:r>
            <a:r>
              <a:rPr lang="en-GB" sz="2400" b="1" dirty="0" smtClean="0"/>
              <a:t>-- Covered</a:t>
            </a:r>
          </a:p>
          <a:p>
            <a:r>
              <a:rPr lang="en-GB" sz="2400" b="1" dirty="0" smtClean="0"/>
              <a:t>Step 2: Conceptual Database Design</a:t>
            </a:r>
          </a:p>
          <a:p>
            <a:pPr lvl="1"/>
            <a:r>
              <a:rPr lang="en-GB" sz="2400" dirty="0" smtClean="0"/>
              <a:t>Draw an </a:t>
            </a:r>
            <a:r>
              <a:rPr lang="en-GB" sz="2400" dirty="0" smtClean="0">
                <a:solidFill>
                  <a:srgbClr val="FF0000"/>
                </a:solidFill>
              </a:rPr>
              <a:t>ERD (Entity Relationship Diagram)--- </a:t>
            </a:r>
            <a:r>
              <a:rPr lang="en-GB" sz="2400" dirty="0" smtClean="0"/>
              <a:t>Covered</a:t>
            </a:r>
            <a:endParaRPr lang="en-GB" sz="2400" dirty="0"/>
          </a:p>
          <a:p>
            <a:r>
              <a:rPr lang="en-GB" sz="2400" b="1" dirty="0" smtClean="0"/>
              <a:t>Step 3: Logical Database Design</a:t>
            </a:r>
          </a:p>
          <a:p>
            <a:pPr lvl="1"/>
            <a:r>
              <a:rPr lang="en-GB" sz="2400" dirty="0" smtClean="0"/>
              <a:t>Transform ERD into </a:t>
            </a:r>
            <a:r>
              <a:rPr lang="en-GB" sz="2400" dirty="0" smtClean="0">
                <a:solidFill>
                  <a:srgbClr val="FF0000"/>
                </a:solidFill>
              </a:rPr>
              <a:t>relational model–</a:t>
            </a:r>
            <a:r>
              <a:rPr lang="en-GB" sz="2400" dirty="0" smtClean="0"/>
              <a:t> Covered</a:t>
            </a:r>
          </a:p>
          <a:p>
            <a:r>
              <a:rPr lang="en-GB" sz="2400" b="1" dirty="0" smtClean="0"/>
              <a:t>Step 4: Physical Database Design</a:t>
            </a:r>
          </a:p>
          <a:p>
            <a:pPr lvl="1"/>
            <a:r>
              <a:rPr lang="en-GB" sz="2400" dirty="0" smtClean="0"/>
              <a:t>Implement relational model in </a:t>
            </a:r>
            <a:r>
              <a:rPr lang="en-GB" sz="2400" dirty="0" smtClean="0">
                <a:solidFill>
                  <a:srgbClr val="FF0000"/>
                </a:solidFill>
              </a:rPr>
              <a:t>SQL server (DBMS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SQL Queries</a:t>
            </a:r>
          </a:p>
        </p:txBody>
      </p:sp>
    </p:spTree>
    <p:extLst>
      <p:ext uri="{BB962C8B-B14F-4D97-AF65-F5344CB8AC3E}">
        <p14:creationId xmlns:p14="http://schemas.microsoft.com/office/powerpoint/2010/main" val="81968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494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TRANSFORMING </a:t>
            </a:r>
            <a:r>
              <a:rPr lang="en-GB" sz="2000" b="1" dirty="0"/>
              <a:t>EER DIAGRAMS INTO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651" y="1447320"/>
            <a:ext cx="9415572" cy="3880773"/>
          </a:xfrm>
        </p:spPr>
        <p:txBody>
          <a:bodyPr>
            <a:normAutofit/>
          </a:bodyPr>
          <a:lstStyle/>
          <a:p>
            <a:r>
              <a:rPr lang="en-GB" b="1" dirty="0" smtClean="0"/>
              <a:t>Map </a:t>
            </a:r>
            <a:r>
              <a:rPr lang="en-GB" b="1" dirty="0"/>
              <a:t>Regular </a:t>
            </a:r>
            <a:r>
              <a:rPr lang="en-GB" b="1" dirty="0" smtClean="0"/>
              <a:t>Entities</a:t>
            </a:r>
          </a:p>
          <a:p>
            <a:pPr lvl="1"/>
            <a:r>
              <a:rPr lang="en-GB" sz="1800" dirty="0"/>
              <a:t>Each regular entity type in an E-R diagram is transformed into a relation. </a:t>
            </a:r>
            <a:endParaRPr lang="en-GB" sz="1800" dirty="0" smtClean="0"/>
          </a:p>
          <a:p>
            <a:pPr lvl="1"/>
            <a:r>
              <a:rPr lang="en-GB" sz="1800" dirty="0" smtClean="0"/>
              <a:t>The name given </a:t>
            </a:r>
            <a:r>
              <a:rPr lang="en-GB" sz="1800" dirty="0"/>
              <a:t>to the relation is generally the same as the entity type. </a:t>
            </a:r>
            <a:endParaRPr lang="en-GB" sz="1800" dirty="0" smtClean="0"/>
          </a:p>
          <a:p>
            <a:pPr lvl="1"/>
            <a:r>
              <a:rPr lang="en-GB" sz="1800" dirty="0" smtClean="0"/>
              <a:t>Each </a:t>
            </a:r>
            <a:r>
              <a:rPr lang="en-GB" sz="1800" dirty="0"/>
              <a:t>simple attribute of </a:t>
            </a:r>
            <a:r>
              <a:rPr lang="en-GB" sz="1800" dirty="0" smtClean="0"/>
              <a:t>the entity </a:t>
            </a:r>
            <a:r>
              <a:rPr lang="en-GB" sz="1800" dirty="0"/>
              <a:t>type becomes an attribute of the relation. </a:t>
            </a:r>
            <a:endParaRPr lang="en-GB" sz="1800" dirty="0" smtClean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identifier of the entity type </a:t>
            </a:r>
            <a:r>
              <a:rPr lang="en-GB" sz="1800" dirty="0" smtClean="0"/>
              <a:t>becomes the </a:t>
            </a:r>
            <a:r>
              <a:rPr lang="en-GB" sz="1800" dirty="0"/>
              <a:t>primary key of the corresponding relation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130" y="3485073"/>
            <a:ext cx="6485527" cy="339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1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Queries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SELECT</a:t>
            </a:r>
          </a:p>
          <a:p>
            <a:r>
              <a:rPr lang="en-GB" sz="2000" dirty="0" smtClean="0"/>
              <a:t>INSERT</a:t>
            </a:r>
          </a:p>
          <a:p>
            <a:r>
              <a:rPr lang="en-GB" sz="2000" dirty="0" smtClean="0"/>
              <a:t>UPDATE</a:t>
            </a:r>
          </a:p>
          <a:p>
            <a:r>
              <a:rPr lang="en-GB" sz="2000" dirty="0" smtClean="0"/>
              <a:t>DROP</a:t>
            </a:r>
          </a:p>
          <a:p>
            <a:r>
              <a:rPr lang="en-GB" sz="2000" dirty="0" smtClean="0"/>
              <a:t>ALTER</a:t>
            </a:r>
          </a:p>
          <a:p>
            <a:r>
              <a:rPr lang="en-GB" sz="2000" dirty="0" smtClean="0"/>
              <a:t>CREATE</a:t>
            </a:r>
            <a:endParaRPr lang="en-GB" sz="2000" dirty="0"/>
          </a:p>
          <a:p>
            <a:r>
              <a:rPr lang="en-GB" sz="2000" dirty="0" smtClean="0"/>
              <a:t>DELETE</a:t>
            </a:r>
          </a:p>
          <a:p>
            <a:pPr marL="0" indent="0">
              <a:buNone/>
            </a:pPr>
            <a:r>
              <a:rPr lang="en-GB" sz="2000" dirty="0" err="1" smtClean="0"/>
              <a:t>Etc</a:t>
            </a:r>
            <a:r>
              <a:rPr lang="en-GB" sz="2000" dirty="0" smtClean="0"/>
              <a:t>…………………</a:t>
            </a:r>
            <a:r>
              <a:rPr lang="en-GB" dirty="0" smtClean="0"/>
              <a:t>………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5619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1314</TotalTime>
  <Words>146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Database System</vt:lpstr>
      <vt:lpstr>PowerPoint Presentation</vt:lpstr>
      <vt:lpstr>SQL Server Practical Lab 1</vt:lpstr>
      <vt:lpstr>TRANSFORMING EER DIAGRAMS INTO RELATIONS</vt:lpstr>
      <vt:lpstr>SQL Queries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108</cp:revision>
  <dcterms:created xsi:type="dcterms:W3CDTF">2019-02-28T05:20:25Z</dcterms:created>
  <dcterms:modified xsi:type="dcterms:W3CDTF">2020-07-13T19:12:23Z</dcterms:modified>
</cp:coreProperties>
</file>